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DCF02-14F1-4BAD-BA87-1772AEE6525F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9D824-4383-4925-9634-4706B3248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898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DCF02-14F1-4BAD-BA87-1772AEE6525F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9D824-4383-4925-9634-4706B3248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1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DCF02-14F1-4BAD-BA87-1772AEE6525F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9D824-4383-4925-9634-4706B3248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413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DCF02-14F1-4BAD-BA87-1772AEE6525F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9D824-4383-4925-9634-4706B3248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280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DCF02-14F1-4BAD-BA87-1772AEE6525F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9D824-4383-4925-9634-4706B3248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352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DCF02-14F1-4BAD-BA87-1772AEE6525F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9D824-4383-4925-9634-4706B3248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856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DCF02-14F1-4BAD-BA87-1772AEE6525F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9D824-4383-4925-9634-4706B3248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798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DCF02-14F1-4BAD-BA87-1772AEE6525F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9D824-4383-4925-9634-4706B3248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201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DCF02-14F1-4BAD-BA87-1772AEE6525F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9D824-4383-4925-9634-4706B3248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193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DCF02-14F1-4BAD-BA87-1772AEE6525F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9D824-4383-4925-9634-4706B3248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440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DCF02-14F1-4BAD-BA87-1772AEE6525F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9D824-4383-4925-9634-4706B3248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495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DCF02-14F1-4BAD-BA87-1772AEE6525F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9D824-4383-4925-9634-4706B3248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859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mic Sans MS" panose="030F0702030302020204" pitchFamily="66" charset="0"/>
              </a:rPr>
              <a:t>2.1 </a:t>
            </a:r>
            <a:r>
              <a:rPr lang="en-US" b="1" dirty="0" err="1">
                <a:latin typeface="Comic Sans MS" panose="030F0702030302020204" pitchFamily="66" charset="0"/>
              </a:rPr>
              <a:t>logique</a:t>
            </a:r>
            <a:r>
              <a:rPr lang="en-US" b="1" dirty="0">
                <a:latin typeface="Comic Sans MS" panose="030F0702030302020204" pitchFamily="66" charset="0"/>
              </a:rPr>
              <a:t>/</a:t>
            </a:r>
            <a:r>
              <a:rPr lang="en-US" b="1" dirty="0" err="1">
                <a:latin typeface="Comic Sans MS" panose="030F0702030302020204" pitchFamily="66" charset="0"/>
              </a:rPr>
              <a:t>illogique</a:t>
            </a:r>
            <a:endParaRPr lang="en-US" b="1" dirty="0">
              <a:latin typeface="Comic Sans MS" panose="030F0702030302020204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>
                <a:latin typeface="Comic Sans MS" panose="030F0702030302020204" pitchFamily="66" charset="0"/>
              </a:rPr>
              <a:t>J’adore</a:t>
            </a:r>
            <a:r>
              <a:rPr lang="en-US" sz="3600" dirty="0">
                <a:latin typeface="Comic Sans MS" panose="030F0702030302020204" pitchFamily="66" charset="0"/>
              </a:rPr>
              <a:t> les romans et les </a:t>
            </a:r>
            <a:r>
              <a:rPr lang="en-US" sz="3600" dirty="0" err="1">
                <a:latin typeface="Comic Sans MS" panose="030F0702030302020204" pitchFamily="66" charset="0"/>
              </a:rPr>
              <a:t>journaux</a:t>
            </a:r>
            <a:r>
              <a:rPr lang="en-US" sz="3600" dirty="0">
                <a:latin typeface="Comic Sans MS" panose="030F0702030302020204" pitchFamily="66" charset="0"/>
              </a:rPr>
              <a:t>.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Je </a:t>
            </a:r>
            <a:r>
              <a:rPr lang="en-US" sz="3600" dirty="0" err="1">
                <a:latin typeface="Comic Sans MS" panose="030F0702030302020204" pitchFamily="66" charset="0"/>
              </a:rPr>
              <a:t>déteste</a:t>
            </a:r>
            <a:r>
              <a:rPr lang="en-US" sz="3600" dirty="0">
                <a:latin typeface="Comic Sans MS" panose="030F0702030302020204" pitchFamily="66" charset="0"/>
              </a:rPr>
              <a:t> lire.</a:t>
            </a:r>
          </a:p>
          <a:p>
            <a:r>
              <a:rPr lang="en-US" sz="3600" dirty="0" err="1">
                <a:latin typeface="Comic Sans MS" panose="030F0702030302020204" pitchFamily="66" charset="0"/>
              </a:rPr>
              <a:t>illogique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1653" y="3991087"/>
            <a:ext cx="2690126" cy="286691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2942" y="4572734"/>
            <a:ext cx="2247946" cy="2285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736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Comic Sans MS" panose="030F0702030302020204" pitchFamily="66" charset="0"/>
              </a:rPr>
              <a:t>J’aime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envoyer</a:t>
            </a:r>
            <a:r>
              <a:rPr lang="en-US" dirty="0">
                <a:latin typeface="Comic Sans MS" panose="030F0702030302020204" pitchFamily="66" charset="0"/>
              </a:rPr>
              <a:t> des e-mails et surfer sur Internet.</a:t>
            </a:r>
          </a:p>
          <a:p>
            <a:r>
              <a:rPr lang="en-US" dirty="0" err="1">
                <a:latin typeface="Comic Sans MS" panose="030F0702030302020204" pitchFamily="66" charset="0"/>
              </a:rPr>
              <a:t>J’ai</a:t>
            </a:r>
            <a:r>
              <a:rPr lang="en-US" dirty="0">
                <a:latin typeface="Comic Sans MS" panose="030F0702030302020204" pitchFamily="66" charset="0"/>
              </a:rPr>
              <a:t> un </a:t>
            </a:r>
            <a:r>
              <a:rPr lang="en-US" dirty="0" err="1">
                <a:latin typeface="Comic Sans MS" panose="030F0702030302020204" pitchFamily="66" charset="0"/>
              </a:rPr>
              <a:t>ordianteur</a:t>
            </a:r>
            <a:r>
              <a:rPr lang="en-US" dirty="0">
                <a:latin typeface="Comic Sans MS" panose="030F0702030302020204" pitchFamily="66" charset="0"/>
              </a:rPr>
              <a:t>.</a:t>
            </a:r>
          </a:p>
          <a:p>
            <a:r>
              <a:rPr lang="en-US" dirty="0" err="1">
                <a:latin typeface="Comic Sans MS" panose="030F0702030302020204" pitchFamily="66" charset="0"/>
              </a:rPr>
              <a:t>logique</a:t>
            </a:r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4849" y="3878958"/>
            <a:ext cx="2882302" cy="288230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0050" y="4038997"/>
            <a:ext cx="3333750" cy="2562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017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>
                <a:latin typeface="Comic Sans MS" panose="030F0702030302020204" pitchFamily="66" charset="0"/>
              </a:rPr>
              <a:t>J’ai</a:t>
            </a:r>
            <a:r>
              <a:rPr lang="en-US" sz="3200" dirty="0">
                <a:latin typeface="Comic Sans MS" panose="030F0702030302020204" pitchFamily="66" charset="0"/>
              </a:rPr>
              <a:t> des crayons de </a:t>
            </a:r>
            <a:r>
              <a:rPr lang="en-US" sz="3200" dirty="0" err="1">
                <a:latin typeface="Comic Sans MS" panose="030F0702030302020204" pitchFamily="66" charset="0"/>
              </a:rPr>
              <a:t>couleur</a:t>
            </a:r>
            <a:r>
              <a:rPr lang="en-US" sz="3200" dirty="0">
                <a:latin typeface="Comic Sans MS" panose="030F0702030302020204" pitchFamily="66" charset="0"/>
              </a:rPr>
              <a:t> et des </a:t>
            </a:r>
            <a:r>
              <a:rPr lang="en-US" sz="3200" dirty="0" err="1">
                <a:latin typeface="Comic Sans MS" panose="030F0702030302020204" pitchFamily="66" charset="0"/>
              </a:rPr>
              <a:t>feuilles</a:t>
            </a:r>
            <a:r>
              <a:rPr lang="en-US" sz="3200" dirty="0">
                <a:latin typeface="Comic Sans MS" panose="030F0702030302020204" pitchFamily="66" charset="0"/>
              </a:rPr>
              <a:t> de papier.</a:t>
            </a:r>
          </a:p>
          <a:p>
            <a:r>
              <a:rPr lang="en-US" sz="3200" dirty="0" err="1">
                <a:latin typeface="Comic Sans MS" panose="030F0702030302020204" pitchFamily="66" charset="0"/>
              </a:rPr>
              <a:t>J’aime</a:t>
            </a:r>
            <a:r>
              <a:rPr lang="en-US" sz="3200" dirty="0">
                <a:latin typeface="Comic Sans MS" panose="030F0702030302020204" pitchFamily="66" charset="0"/>
              </a:rPr>
              <a:t> </a:t>
            </a:r>
            <a:r>
              <a:rPr lang="en-US" sz="3200" dirty="0" err="1">
                <a:latin typeface="Comic Sans MS" panose="030F0702030302020204" pitchFamily="66" charset="0"/>
              </a:rPr>
              <a:t>dessiner</a:t>
            </a:r>
            <a:r>
              <a:rPr lang="en-US" sz="3200" dirty="0">
                <a:latin typeface="Comic Sans MS" panose="030F0702030302020204" pitchFamily="66" charset="0"/>
              </a:rPr>
              <a:t>.</a:t>
            </a:r>
          </a:p>
          <a:p>
            <a:r>
              <a:rPr lang="en-US" sz="3200" dirty="0" err="1">
                <a:latin typeface="Comic Sans MS" panose="030F0702030302020204" pitchFamily="66" charset="0"/>
              </a:rPr>
              <a:t>logique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1364" y="3865309"/>
            <a:ext cx="2008844" cy="299269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8982" y="4313904"/>
            <a:ext cx="190500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715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>
                <a:latin typeface="Comic Sans MS" panose="030F0702030302020204" pitchFamily="66" charset="0"/>
              </a:rPr>
              <a:t>J’aime</a:t>
            </a:r>
            <a:r>
              <a:rPr lang="en-US" sz="3600" dirty="0">
                <a:latin typeface="Comic Sans MS" panose="030F0702030302020204" pitchFamily="66" charset="0"/>
              </a:rPr>
              <a:t> </a:t>
            </a:r>
            <a:r>
              <a:rPr lang="en-US" sz="3600" dirty="0" err="1">
                <a:latin typeface="Comic Sans MS" panose="030F0702030302020204" pitchFamily="66" charset="0"/>
              </a:rPr>
              <a:t>bien</a:t>
            </a:r>
            <a:r>
              <a:rPr lang="en-US" sz="3600" dirty="0">
                <a:latin typeface="Comic Sans MS" panose="030F0702030302020204" pitchFamily="66" charset="0"/>
              </a:rPr>
              <a:t> chanter.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Je </a:t>
            </a:r>
            <a:r>
              <a:rPr lang="en-US" sz="3600" dirty="0" err="1">
                <a:latin typeface="Comic Sans MS" panose="030F0702030302020204" pitchFamily="66" charset="0"/>
              </a:rPr>
              <a:t>n’aime</a:t>
            </a:r>
            <a:r>
              <a:rPr lang="en-US" sz="3600" dirty="0">
                <a:latin typeface="Comic Sans MS" panose="030F0702030302020204" pitchFamily="66" charset="0"/>
              </a:rPr>
              <a:t> pas la </a:t>
            </a:r>
            <a:r>
              <a:rPr lang="en-US" sz="3600" dirty="0" err="1">
                <a:latin typeface="Comic Sans MS" panose="030F0702030302020204" pitchFamily="66" charset="0"/>
              </a:rPr>
              <a:t>musique</a:t>
            </a:r>
            <a:r>
              <a:rPr lang="en-US" sz="3600" dirty="0">
                <a:latin typeface="Comic Sans MS" panose="030F0702030302020204" pitchFamily="66" charset="0"/>
              </a:rPr>
              <a:t>.</a:t>
            </a:r>
          </a:p>
          <a:p>
            <a:r>
              <a:rPr lang="en-US" sz="3600" dirty="0" err="1">
                <a:latin typeface="Comic Sans MS" panose="030F0702030302020204" pitchFamily="66" charset="0"/>
              </a:rPr>
              <a:t>illogique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4088" y="3819234"/>
            <a:ext cx="6089904" cy="2898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074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>
                <a:latin typeface="Comic Sans MS" panose="030F0702030302020204" pitchFamily="66" charset="0"/>
              </a:rPr>
              <a:t>J’ai</a:t>
            </a:r>
            <a:r>
              <a:rPr lang="en-US" sz="3600" dirty="0">
                <a:latin typeface="Comic Sans MS" panose="030F0702030302020204" pitchFamily="66" charset="0"/>
              </a:rPr>
              <a:t> un radio.</a:t>
            </a:r>
          </a:p>
          <a:p>
            <a:r>
              <a:rPr lang="en-US" sz="3600" dirty="0" err="1">
                <a:latin typeface="Comic Sans MS" panose="030F0702030302020204" pitchFamily="66" charset="0"/>
              </a:rPr>
              <a:t>J’aime</a:t>
            </a:r>
            <a:r>
              <a:rPr lang="en-US" sz="3600" dirty="0">
                <a:latin typeface="Comic Sans MS" panose="030F0702030302020204" pitchFamily="66" charset="0"/>
              </a:rPr>
              <a:t> </a:t>
            </a:r>
            <a:r>
              <a:rPr lang="en-US" sz="3600" dirty="0" err="1">
                <a:latin typeface="Comic Sans MS" panose="030F0702030302020204" pitchFamily="66" charset="0"/>
              </a:rPr>
              <a:t>bien</a:t>
            </a:r>
            <a:r>
              <a:rPr lang="en-US" sz="3600" dirty="0">
                <a:latin typeface="Comic Sans MS" panose="030F0702030302020204" pitchFamily="66" charset="0"/>
              </a:rPr>
              <a:t> la </a:t>
            </a:r>
            <a:r>
              <a:rPr lang="en-US" sz="3600" dirty="0" err="1">
                <a:latin typeface="Comic Sans MS" panose="030F0702030302020204" pitchFamily="66" charset="0"/>
              </a:rPr>
              <a:t>musique</a:t>
            </a:r>
            <a:r>
              <a:rPr lang="en-US" sz="3600" dirty="0">
                <a:latin typeface="Comic Sans MS" panose="030F0702030302020204" pitchFamily="66" charset="0"/>
              </a:rPr>
              <a:t>.</a:t>
            </a:r>
          </a:p>
          <a:p>
            <a:r>
              <a:rPr lang="en-US" sz="3600" dirty="0" err="1">
                <a:latin typeface="Comic Sans MS" panose="030F0702030302020204" pitchFamily="66" charset="0"/>
              </a:rPr>
              <a:t>logique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1632" y="3602075"/>
            <a:ext cx="466725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162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Comic Sans MS" panose="030F0702030302020204" pitchFamily="66" charset="0"/>
              </a:rPr>
              <a:t>Je </a:t>
            </a:r>
            <a:r>
              <a:rPr lang="en-US" sz="3600" dirty="0" err="1">
                <a:latin typeface="Comic Sans MS" panose="030F0702030302020204" pitchFamily="66" charset="0"/>
              </a:rPr>
              <a:t>n’ai</a:t>
            </a:r>
            <a:r>
              <a:rPr lang="en-US" sz="3600" dirty="0">
                <a:latin typeface="Comic Sans MS" panose="030F0702030302020204" pitchFamily="66" charset="0"/>
              </a:rPr>
              <a:t> pas </a:t>
            </a:r>
            <a:r>
              <a:rPr lang="en-US" sz="3600">
                <a:latin typeface="Comic Sans MS" panose="030F0702030302020204" pitchFamily="66" charset="0"/>
              </a:rPr>
              <a:t>de mobile.</a:t>
            </a:r>
            <a:endParaRPr lang="en-US" sz="3600" dirty="0">
              <a:latin typeface="Comic Sans MS" panose="030F0702030302020204" pitchFamily="66" charset="0"/>
            </a:endParaRPr>
          </a:p>
          <a:p>
            <a:r>
              <a:rPr lang="en-US" sz="3600" dirty="0">
                <a:latin typeface="Comic Sans MS" panose="030F0702030302020204" pitchFamily="66" charset="0"/>
              </a:rPr>
              <a:t> </a:t>
            </a:r>
            <a:r>
              <a:rPr lang="en-US" sz="3600" dirty="0" err="1">
                <a:latin typeface="Comic Sans MS" panose="030F0702030302020204" pitchFamily="66" charset="0"/>
              </a:rPr>
              <a:t>J’aime</a:t>
            </a:r>
            <a:r>
              <a:rPr lang="en-US" sz="3600" dirty="0">
                <a:latin typeface="Comic Sans MS" panose="030F0702030302020204" pitchFamily="66" charset="0"/>
              </a:rPr>
              <a:t> </a:t>
            </a:r>
            <a:r>
              <a:rPr lang="en-US" sz="3600" dirty="0" err="1">
                <a:latin typeface="Comic Sans MS" panose="030F0702030302020204" pitchFamily="66" charset="0"/>
              </a:rPr>
              <a:t>envoyer</a:t>
            </a:r>
            <a:r>
              <a:rPr lang="en-US" sz="3600" dirty="0">
                <a:latin typeface="Comic Sans MS" panose="030F0702030302020204" pitchFamily="66" charset="0"/>
              </a:rPr>
              <a:t> des </a:t>
            </a:r>
            <a:r>
              <a:rPr lang="en-US" sz="3600" dirty="0" err="1">
                <a:latin typeface="Comic Sans MS" panose="030F0702030302020204" pitchFamily="66" charset="0"/>
              </a:rPr>
              <a:t>textos</a:t>
            </a:r>
            <a:r>
              <a:rPr lang="en-US" sz="3600" dirty="0">
                <a:latin typeface="Comic Sans MS" panose="030F0702030302020204" pitchFamily="66" charset="0"/>
              </a:rPr>
              <a:t>.</a:t>
            </a:r>
          </a:p>
          <a:p>
            <a:r>
              <a:rPr lang="en-US" sz="3600" dirty="0" err="1">
                <a:latin typeface="Comic Sans MS" panose="030F0702030302020204" pitchFamily="66" charset="0"/>
              </a:rPr>
              <a:t>illogique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5182" y="4527051"/>
            <a:ext cx="6528003" cy="2330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018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79</Words>
  <Application>Microsoft Office PowerPoint</Application>
  <PresentationFormat>Widescreen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Office Theme</vt:lpstr>
      <vt:lpstr>2.1 logique/illogique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2.1 loqique/illogique</dc:title>
  <dc:creator>Patricia Cedrone</dc:creator>
  <cp:lastModifiedBy>Patricia Cedrone</cp:lastModifiedBy>
  <cp:revision>9</cp:revision>
  <dcterms:created xsi:type="dcterms:W3CDTF">2016-05-13T16:22:43Z</dcterms:created>
  <dcterms:modified xsi:type="dcterms:W3CDTF">2018-01-12T19:16:57Z</dcterms:modified>
</cp:coreProperties>
</file>