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9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8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9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9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4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CF02-14F1-4BAD-BA87-1772AEE6525F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9D824-4383-4925-9634-4706B324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5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2.1 </a:t>
            </a:r>
            <a:r>
              <a:rPr lang="en-US" b="1" dirty="0" err="1">
                <a:latin typeface="Comic Sans MS" panose="030F0702030302020204" pitchFamily="66" charset="0"/>
              </a:rPr>
              <a:t>logique</a:t>
            </a:r>
            <a:r>
              <a:rPr lang="en-US" b="1" dirty="0">
                <a:latin typeface="Comic Sans MS" panose="030F0702030302020204" pitchFamily="66" charset="0"/>
              </a:rPr>
              <a:t>/</a:t>
            </a:r>
            <a:r>
              <a:rPr lang="en-US" b="1" dirty="0" err="1">
                <a:latin typeface="Comic Sans MS" panose="030F0702030302020204" pitchFamily="66" charset="0"/>
              </a:rPr>
              <a:t>illogique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J’adore</a:t>
            </a:r>
            <a:r>
              <a:rPr lang="en-US" sz="3600" dirty="0">
                <a:latin typeface="Comic Sans MS" panose="030F0702030302020204" pitchFamily="66" charset="0"/>
              </a:rPr>
              <a:t> les romans et les </a:t>
            </a:r>
            <a:r>
              <a:rPr lang="en-US" sz="3600" dirty="0" err="1">
                <a:latin typeface="Comic Sans MS" panose="030F0702030302020204" pitchFamily="66" charset="0"/>
              </a:rPr>
              <a:t>journaux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Je </a:t>
            </a:r>
            <a:r>
              <a:rPr lang="en-US" sz="3600" dirty="0" err="1">
                <a:latin typeface="Comic Sans MS" panose="030F0702030302020204" pitchFamily="66" charset="0"/>
              </a:rPr>
              <a:t>déteste</a:t>
            </a:r>
            <a:r>
              <a:rPr lang="en-US" sz="3600" dirty="0">
                <a:latin typeface="Comic Sans MS" panose="030F0702030302020204" pitchFamily="66" charset="0"/>
              </a:rPr>
              <a:t> lire.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illogique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653" y="3991087"/>
            <a:ext cx="2690126" cy="2866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2" y="4572734"/>
            <a:ext cx="2247946" cy="228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J’aime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envoyer</a:t>
            </a:r>
            <a:r>
              <a:rPr lang="en-US" dirty="0">
                <a:latin typeface="Comic Sans MS" panose="030F0702030302020204" pitchFamily="66" charset="0"/>
              </a:rPr>
              <a:t> des e-mails et surfer sur Internet.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J’ai</a:t>
            </a:r>
            <a:r>
              <a:rPr lang="en-US" dirty="0">
                <a:latin typeface="Comic Sans MS" panose="030F0702030302020204" pitchFamily="66" charset="0"/>
              </a:rPr>
              <a:t> un </a:t>
            </a:r>
            <a:r>
              <a:rPr lang="en-US" dirty="0" err="1">
                <a:latin typeface="Comic Sans MS" panose="030F0702030302020204" pitchFamily="66" charset="0"/>
              </a:rPr>
              <a:t>ordianteur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logique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49" y="3878958"/>
            <a:ext cx="2882302" cy="2882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4038997"/>
            <a:ext cx="33337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J’ai</a:t>
            </a:r>
            <a:r>
              <a:rPr lang="en-US" sz="3200" dirty="0">
                <a:latin typeface="Comic Sans MS" panose="030F0702030302020204" pitchFamily="66" charset="0"/>
              </a:rPr>
              <a:t> des crayons de </a:t>
            </a:r>
            <a:r>
              <a:rPr lang="en-US" sz="3200" dirty="0" err="1">
                <a:latin typeface="Comic Sans MS" panose="030F0702030302020204" pitchFamily="66" charset="0"/>
              </a:rPr>
              <a:t>couleur</a:t>
            </a:r>
            <a:r>
              <a:rPr lang="en-US" sz="3200" dirty="0">
                <a:latin typeface="Comic Sans MS" panose="030F0702030302020204" pitchFamily="66" charset="0"/>
              </a:rPr>
              <a:t> et des </a:t>
            </a:r>
            <a:r>
              <a:rPr lang="en-US" sz="3200" dirty="0" err="1">
                <a:latin typeface="Comic Sans MS" panose="030F0702030302020204" pitchFamily="66" charset="0"/>
              </a:rPr>
              <a:t>feuilles</a:t>
            </a:r>
            <a:r>
              <a:rPr lang="en-US" sz="3200" dirty="0">
                <a:latin typeface="Comic Sans MS" panose="030F0702030302020204" pitchFamily="66" charset="0"/>
              </a:rPr>
              <a:t> de papier.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J’aime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dessiner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logique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64" y="3865309"/>
            <a:ext cx="2008844" cy="2992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982" y="4313904"/>
            <a:ext cx="1905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J’aime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bien</a:t>
            </a:r>
            <a:r>
              <a:rPr lang="en-US" sz="3600" dirty="0">
                <a:latin typeface="Comic Sans MS" panose="030F0702030302020204" pitchFamily="66" charset="0"/>
              </a:rPr>
              <a:t> chanter.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Je </a:t>
            </a:r>
            <a:r>
              <a:rPr lang="en-US" sz="3600" dirty="0" err="1">
                <a:latin typeface="Comic Sans MS" panose="030F0702030302020204" pitchFamily="66" charset="0"/>
              </a:rPr>
              <a:t>n’aime</a:t>
            </a:r>
            <a:r>
              <a:rPr lang="en-US" sz="3600" dirty="0">
                <a:latin typeface="Comic Sans MS" panose="030F0702030302020204" pitchFamily="66" charset="0"/>
              </a:rPr>
              <a:t> pas la </a:t>
            </a:r>
            <a:r>
              <a:rPr lang="en-US" sz="3600" dirty="0" err="1">
                <a:latin typeface="Comic Sans MS" panose="030F0702030302020204" pitchFamily="66" charset="0"/>
              </a:rPr>
              <a:t>musique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illogique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088" y="3819234"/>
            <a:ext cx="6089904" cy="289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J’ai</a:t>
            </a:r>
            <a:r>
              <a:rPr lang="en-US" sz="3600" dirty="0">
                <a:latin typeface="Comic Sans MS" panose="030F0702030302020204" pitchFamily="66" charset="0"/>
              </a:rPr>
              <a:t> un radio.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J’aime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bien</a:t>
            </a:r>
            <a:r>
              <a:rPr lang="en-US" sz="3600" dirty="0">
                <a:latin typeface="Comic Sans MS" panose="030F0702030302020204" pitchFamily="66" charset="0"/>
              </a:rPr>
              <a:t> la </a:t>
            </a:r>
            <a:r>
              <a:rPr lang="en-US" sz="3600" dirty="0" err="1">
                <a:latin typeface="Comic Sans MS" panose="030F0702030302020204" pitchFamily="66" charset="0"/>
              </a:rPr>
              <a:t>musique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logique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32" y="3602075"/>
            <a:ext cx="466725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Je </a:t>
            </a:r>
            <a:r>
              <a:rPr lang="en-US" sz="3600" dirty="0" err="1">
                <a:latin typeface="Comic Sans MS" panose="030F0702030302020204" pitchFamily="66" charset="0"/>
              </a:rPr>
              <a:t>n’ai</a:t>
            </a:r>
            <a:r>
              <a:rPr lang="en-US" sz="3600" dirty="0">
                <a:latin typeface="Comic Sans MS" panose="030F0702030302020204" pitchFamily="66" charset="0"/>
              </a:rPr>
              <a:t> pas </a:t>
            </a:r>
            <a:r>
              <a:rPr lang="en-US" sz="3600">
                <a:latin typeface="Comic Sans MS" panose="030F0702030302020204" pitchFamily="66" charset="0"/>
              </a:rPr>
              <a:t>de mobile.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J’aime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envoyer</a:t>
            </a:r>
            <a:r>
              <a:rPr lang="en-US" sz="3600" dirty="0">
                <a:latin typeface="Comic Sans MS" panose="030F0702030302020204" pitchFamily="66" charset="0"/>
              </a:rPr>
              <a:t> des </a:t>
            </a:r>
            <a:r>
              <a:rPr lang="en-US" sz="3600" dirty="0" err="1">
                <a:latin typeface="Comic Sans MS" panose="030F0702030302020204" pitchFamily="66" charset="0"/>
              </a:rPr>
              <a:t>textos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illogique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182" y="4527051"/>
            <a:ext cx="6528003" cy="233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2.1 logique/illogique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loqique/illogique</dc:title>
  <dc:creator>Patricia Cedrone</dc:creator>
  <cp:lastModifiedBy>Patricia Cedrone</cp:lastModifiedBy>
  <cp:revision>9</cp:revision>
  <dcterms:created xsi:type="dcterms:W3CDTF">2016-05-13T16:22:43Z</dcterms:created>
  <dcterms:modified xsi:type="dcterms:W3CDTF">2018-01-12T19:16:57Z</dcterms:modified>
</cp:coreProperties>
</file>